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</p:sldMasterIdLst>
  <p:notesMasterIdLst>
    <p:notesMasterId r:id="rId16"/>
  </p:notesMasterIdLst>
  <p:sldIdLst>
    <p:sldId id="256" r:id="rId4"/>
    <p:sldId id="257" r:id="rId5"/>
    <p:sldId id="259" r:id="rId6"/>
    <p:sldId id="258" r:id="rId7"/>
    <p:sldId id="260" r:id="rId8"/>
    <p:sldId id="261" r:id="rId9"/>
    <p:sldId id="262" r:id="rId10"/>
    <p:sldId id="264" r:id="rId11"/>
    <p:sldId id="263" r:id="rId12"/>
    <p:sldId id="273" r:id="rId13"/>
    <p:sldId id="271" r:id="rId14"/>
    <p:sldId id="272" r:id="rId15"/>
  </p:sldIdLst>
  <p:sldSz cx="20105688" cy="11310938"/>
  <p:notesSz cx="20105688" cy="11310938"/>
  <p:defaultTextStyle>
    <a:defPPr>
      <a:defRPr lang="en-GB"/>
    </a:defPPr>
    <a:lvl1pPr marL="0" lvl="0" indent="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lvl="1" indent="-28575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lvl="2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lvl="3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lvl="4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lvl="5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lvl="6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lvl="7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lvl="8" indent="-228600" algn="l" defTabSz="44958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2"/>
    <p:restoredTop sz="94660"/>
  </p:normalViewPr>
  <p:slideViewPr>
    <p:cSldViewPr showGuides="1">
      <p:cViewPr varScale="1">
        <p:scale>
          <a:sx n="41" d="100"/>
          <a:sy n="41" d="100"/>
        </p:scale>
        <p:origin x="79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6/11/relationships/changesInfo" Target="changesInfos/changesInfo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élica Kuhn" userId="5bc1126087759475" providerId="LiveId" clId="{5C83A801-5028-4485-A861-6A928AE2237B}"/>
    <pc:docChg chg="undo custSel modSld">
      <pc:chgData name="Angélica Kuhn" userId="5bc1126087759475" providerId="LiveId" clId="{5C83A801-5028-4485-A861-6A928AE2237B}" dt="2021-05-30T19:35:41.272" v="82" actId="20577"/>
      <pc:docMkLst>
        <pc:docMk/>
      </pc:docMkLst>
      <pc:sldChg chg="modSp mod">
        <pc:chgData name="Angélica Kuhn" userId="5bc1126087759475" providerId="LiveId" clId="{5C83A801-5028-4485-A861-6A928AE2237B}" dt="2021-05-30T19:33:48.796" v="31" actId="20577"/>
        <pc:sldMkLst>
          <pc:docMk/>
          <pc:sldMk cId="0" sldId="262"/>
        </pc:sldMkLst>
        <pc:spChg chg="mod">
          <ac:chgData name="Angélica Kuhn" userId="5bc1126087759475" providerId="LiveId" clId="{5C83A801-5028-4485-A861-6A928AE2237B}" dt="2021-05-30T19:33:48.796" v="31" actId="20577"/>
          <ac:spMkLst>
            <pc:docMk/>
            <pc:sldMk cId="0" sldId="262"/>
            <ac:spMk id="17418" creationId="{00000000-0000-0000-0000-000000000000}"/>
          </ac:spMkLst>
        </pc:spChg>
      </pc:sldChg>
      <pc:sldChg chg="modSp mod">
        <pc:chgData name="Angélica Kuhn" userId="5bc1126087759475" providerId="LiveId" clId="{5C83A801-5028-4485-A861-6A928AE2237B}" dt="2021-05-30T19:35:41.272" v="82" actId="20577"/>
        <pc:sldMkLst>
          <pc:docMk/>
          <pc:sldMk cId="0" sldId="263"/>
        </pc:sldMkLst>
        <pc:spChg chg="mod">
          <ac:chgData name="Angélica Kuhn" userId="5bc1126087759475" providerId="LiveId" clId="{5C83A801-5028-4485-A861-6A928AE2237B}" dt="2021-05-30T19:35:41.272" v="82" actId="20577"/>
          <ac:spMkLst>
            <pc:docMk/>
            <pc:sldMk cId="0" sldId="263"/>
            <ac:spMk id="15" creationId="{00000000-0000-0000-0000-000000000000}"/>
          </ac:spMkLst>
        </pc:spChg>
      </pc:sldChg>
      <pc:sldChg chg="modSp mod">
        <pc:chgData name="Angélica Kuhn" userId="5bc1126087759475" providerId="LiveId" clId="{5C83A801-5028-4485-A861-6A928AE2237B}" dt="2021-05-30T19:35:11.495" v="33"/>
        <pc:sldMkLst>
          <pc:docMk/>
          <pc:sldMk cId="0" sldId="273"/>
        </pc:sldMkLst>
        <pc:spChg chg="mod">
          <ac:chgData name="Angélica Kuhn" userId="5bc1126087759475" providerId="LiveId" clId="{5C83A801-5028-4485-A861-6A928AE2237B}" dt="2021-05-30T19:35:11.495" v="33"/>
          <ac:spMkLst>
            <pc:docMk/>
            <pc:sldMk cId="0" sldId="273"/>
            <ac:spMk id="2355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1"/>
          <p:cNvSpPr/>
          <p:nvPr/>
        </p:nvSpPr>
        <p:spPr>
          <a:xfrm>
            <a:off x="0" y="0"/>
            <a:ext cx="20105688" cy="11310938"/>
          </a:xfrm>
          <a:prstGeom prst="roundRect">
            <a:avLst>
              <a:gd name="adj" fmla="val 14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4099" name="AutoShape 2"/>
          <p:cNvSpPr/>
          <p:nvPr/>
        </p:nvSpPr>
        <p:spPr>
          <a:xfrm>
            <a:off x="0" y="0"/>
            <a:ext cx="20105688" cy="11310938"/>
          </a:xfrm>
          <a:prstGeom prst="roundRect">
            <a:avLst>
              <a:gd name="adj" fmla="val 14"/>
            </a:avLst>
          </a:prstGeom>
          <a:solidFill>
            <a:srgbClr val="FFFFFF"/>
          </a:solidFill>
          <a:ln w="9525">
            <a:noFill/>
          </a:ln>
        </p:spPr>
        <p:txBody>
          <a:bodyPr wrap="none" anchor="ctr" anchorCtr="0"/>
          <a:lstStyle/>
          <a:p>
            <a:pPr lvl="0"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4100" name="AutoShape 3"/>
          <p:cNvSpPr/>
          <p:nvPr/>
        </p:nvSpPr>
        <p:spPr>
          <a:xfrm>
            <a:off x="0" y="0"/>
            <a:ext cx="20105688" cy="11310938"/>
          </a:xfrm>
          <a:prstGeom prst="roundRect">
            <a:avLst>
              <a:gd name="adj" fmla="val 14"/>
            </a:avLst>
          </a:prstGeom>
          <a:solidFill>
            <a:srgbClr val="FFFFFF"/>
          </a:solidFill>
          <a:ln w="9525">
            <a:noFill/>
          </a:ln>
        </p:spPr>
        <p:txBody>
          <a:bodyPr wrap="none" anchor="ctr" anchorCtr="0"/>
          <a:lstStyle/>
          <a:p>
            <a:pPr lvl="0"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4101" name="Rectangle 4"/>
          <p:cNvSpPr>
            <a:spLocks noGrp="1" noRot="1" noChangeAspect="1"/>
          </p:cNvSpPr>
          <p:nvPr>
            <p:ph type="sldImg"/>
          </p:nvPr>
        </p:nvSpPr>
        <p:spPr>
          <a:xfrm>
            <a:off x="215900" y="812800"/>
            <a:ext cx="7123113" cy="4003675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alt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660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/>
            </a:pPr>
            <a:r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&lt;header&gt;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660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defRPr>
            </a:lvl1pPr>
          </a:lstStyle>
          <a:p>
            <a:pPr marL="0" marR="0" lvl="0" indent="0" algn="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/>
            </a:pPr>
            <a:r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&lt;date/time&gt;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660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defRPr>
            </a:lvl1pPr>
          </a:lstStyle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/>
            </a:pPr>
            <a:r>
              <a:rPr kumimoji="0" lang="pt-BR" altLang="pt-B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ahoma" panose="020B0604030504040204" pitchFamily="34" charset="0"/>
              </a:rPr>
              <a:t>&lt;footer&gt;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49580" eaLnBrk="1" hangingPunct="1">
              <a:buSzPct val="100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&lt;header&gt;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6147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6148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&lt;footer&gt;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6149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1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50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6151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&lt;header&gt;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4579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4580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&lt;footer&gt;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4581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10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582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61150" y="1414463"/>
            <a:ext cx="6780213" cy="3814762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4583" name="Rectangle 2"/>
          <p:cNvSpPr>
            <a:spLocks noGrp="1"/>
          </p:cNvSpPr>
          <p:nvPr>
            <p:ph type="body" idx="1"/>
          </p:nvPr>
        </p:nvSpPr>
        <p:spPr>
          <a:xfrm>
            <a:off x="2009775" y="5441950"/>
            <a:ext cx="16082963" cy="4452938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  <p:sp>
        <p:nvSpPr>
          <p:cNvPr id="24584" name="Rectangle 3"/>
          <p:cNvSpPr/>
          <p:nvPr/>
        </p:nvSpPr>
        <p:spPr>
          <a:xfrm>
            <a:off x="11387138" y="10742613"/>
            <a:ext cx="8710612" cy="565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dirty="0">
                <a:cs typeface="DejaVu Sans" panose="020B0603030804020204" charset="0"/>
              </a:rPr>
              <a:t>10</a:t>
            </a:fld>
            <a:endParaRPr lang="pt-BR" altLang="pt-BR" dirty="0">
              <a:ea typeface="DejaVu Sans" panose="020B0603030804020204" charset="0"/>
              <a:cs typeface="DejaVu Sans" panose="020B060303080402020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&lt;header&gt;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6627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6628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&lt;footer&gt;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6629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11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630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6631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&lt;header&gt;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8675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8676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&lt;footer&gt;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8677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12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678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8679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&lt;header&gt;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8195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8196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&lt;footer&gt;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8197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2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98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8199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&lt;header&gt;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0243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0244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&lt;footer&gt;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0245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3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46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61150" y="1414463"/>
            <a:ext cx="6780213" cy="3814762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0247" name="Rectangle 2"/>
          <p:cNvSpPr>
            <a:spLocks noGrp="1"/>
          </p:cNvSpPr>
          <p:nvPr>
            <p:ph type="body" idx="1"/>
          </p:nvPr>
        </p:nvSpPr>
        <p:spPr>
          <a:xfrm>
            <a:off x="2009775" y="5441950"/>
            <a:ext cx="16082963" cy="4452938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  <p:sp>
        <p:nvSpPr>
          <p:cNvPr id="10248" name="Rectangle 3"/>
          <p:cNvSpPr/>
          <p:nvPr/>
        </p:nvSpPr>
        <p:spPr>
          <a:xfrm>
            <a:off x="11387138" y="10742613"/>
            <a:ext cx="8710612" cy="565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dirty="0">
                <a:cs typeface="DejaVu Sans" panose="020B0603030804020204" charset="0"/>
              </a:rPr>
              <a:t>3</a:t>
            </a:fld>
            <a:endParaRPr lang="pt-BR" altLang="pt-BR" dirty="0">
              <a:ea typeface="DejaVu Sans" panose="020B0603030804020204" charset="0"/>
              <a:cs typeface="DejaVu Sans" panose="020B060303080402020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&lt;header&gt;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2291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2292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&lt;footer&gt;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2293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4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94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2295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&lt;header&gt;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4339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4340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&lt;footer&gt;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4341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5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342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4343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&lt;header&gt;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6387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6388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&lt;footer&gt;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6389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6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390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61150" y="1414463"/>
            <a:ext cx="6780213" cy="3814762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6391" name="Rectangle 2"/>
          <p:cNvSpPr>
            <a:spLocks noGrp="1"/>
          </p:cNvSpPr>
          <p:nvPr>
            <p:ph type="body" idx="1"/>
          </p:nvPr>
        </p:nvSpPr>
        <p:spPr>
          <a:xfrm>
            <a:off x="2009775" y="5441950"/>
            <a:ext cx="16082963" cy="4452938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  <p:sp>
        <p:nvSpPr>
          <p:cNvPr id="16392" name="Rectangle 3"/>
          <p:cNvSpPr/>
          <p:nvPr/>
        </p:nvSpPr>
        <p:spPr>
          <a:xfrm>
            <a:off x="11387138" y="10742613"/>
            <a:ext cx="8710612" cy="565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dirty="0">
                <a:cs typeface="DejaVu Sans" panose="020B0603030804020204" charset="0"/>
              </a:rPr>
              <a:t>6</a:t>
            </a:fld>
            <a:endParaRPr lang="pt-BR" altLang="pt-BR" dirty="0">
              <a:ea typeface="DejaVu Sans" panose="020B0603030804020204" charset="0"/>
              <a:cs typeface="DejaVu Sans" panose="020B060303080402020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&lt;header&gt;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8435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8436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&lt;footer&gt;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18437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7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38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8439" name="Rectangle 2"/>
          <p:cNvSpPr>
            <a:spLocks noGrp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&lt;header&gt;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0483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0484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&lt;footer&gt;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0485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8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486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61150" y="1414463"/>
            <a:ext cx="6780213" cy="3814762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0487" name="Rectangle 2"/>
          <p:cNvSpPr>
            <a:spLocks noGrp="1"/>
          </p:cNvSpPr>
          <p:nvPr>
            <p:ph type="body" idx="1"/>
          </p:nvPr>
        </p:nvSpPr>
        <p:spPr>
          <a:xfrm>
            <a:off x="2009775" y="5441950"/>
            <a:ext cx="16082963" cy="4452938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  <p:sp>
        <p:nvSpPr>
          <p:cNvPr id="20488" name="Rectangle 3"/>
          <p:cNvSpPr/>
          <p:nvPr/>
        </p:nvSpPr>
        <p:spPr>
          <a:xfrm>
            <a:off x="11387138" y="10742613"/>
            <a:ext cx="8710612" cy="565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dirty="0">
                <a:cs typeface="DejaVu Sans" panose="020B0603030804020204" charset="0"/>
              </a:rPr>
              <a:t>8</a:t>
            </a:fld>
            <a:endParaRPr lang="pt-BR" altLang="pt-BR" dirty="0">
              <a:ea typeface="DejaVu Sans" panose="020B0603030804020204" charset="0"/>
              <a:cs typeface="DejaVu Sans" panose="020B060303080402020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&lt;header&gt;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2531" name="Rectangle 7"/>
          <p:cNvSpPr txBox="1">
            <a:spLocks noGrp="1"/>
          </p:cNvSpPr>
          <p:nvPr>
            <p:ph type="dt" sz="half"/>
          </p:nvPr>
        </p:nvSpPr>
        <p:spPr>
          <a:xfrm>
            <a:off x="4278313" y="0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r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&lt;date/time&gt;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2532" name="Rectangle 8"/>
          <p:cNvSpPr txBox="1">
            <a:spLocks noGrp="1"/>
          </p:cNvSpPr>
          <p:nvPr>
            <p:ph type="ftr" sz="quarter"/>
          </p:nvPr>
        </p:nvSpPr>
        <p:spPr>
          <a:xfrm>
            <a:off x="0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400" dirty="0">
                <a:cs typeface="Tahoma" panose="020B0604030504040204" pitchFamily="34" charset="0"/>
              </a:rPr>
              <a:t>&lt;footer&gt;</a:t>
            </a:r>
            <a:endParaRPr lang="pt-BR" altLang="pt-BR" sz="1400" dirty="0">
              <a:ea typeface="Tahoma" panose="020B0604030504040204" pitchFamily="34" charset="0"/>
            </a:endParaRPr>
          </a:p>
        </p:txBody>
      </p:sp>
      <p:sp>
        <p:nvSpPr>
          <p:cNvPr id="22533" name="Rectangle 9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6600" cy="5302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sz="1400" dirty="0">
                <a:cs typeface="Tahoma" panose="020B0604030504040204" pitchFamily="34" charset="0"/>
              </a:rPr>
              <a:t>9</a:t>
            </a:fld>
            <a:endParaRPr lang="pt-BR" altLang="pt-BR" sz="14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34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661150" y="1414463"/>
            <a:ext cx="6780213" cy="3814762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2535" name="Rectangle 2"/>
          <p:cNvSpPr>
            <a:spLocks noGrp="1"/>
          </p:cNvSpPr>
          <p:nvPr>
            <p:ph type="body" idx="1"/>
          </p:nvPr>
        </p:nvSpPr>
        <p:spPr>
          <a:xfrm>
            <a:off x="2009775" y="5441950"/>
            <a:ext cx="16082963" cy="4452938"/>
          </a:xfrm>
          <a:ln/>
        </p:spPr>
        <p:txBody>
          <a:bodyPr wrap="none" lIns="0" tIns="0" rIns="0" bIns="0" anchor="ctr" anchorCtr="0"/>
          <a:lstStyle/>
          <a:p>
            <a:pPr lvl="0"/>
            <a:endParaRPr lang="pt-BR" altLang="pt-BR" dirty="0"/>
          </a:p>
        </p:txBody>
      </p:sp>
      <p:sp>
        <p:nvSpPr>
          <p:cNvPr id="22536" name="Rectangle 3"/>
          <p:cNvSpPr/>
          <p:nvPr/>
        </p:nvSpPr>
        <p:spPr>
          <a:xfrm>
            <a:off x="11387138" y="10742613"/>
            <a:ext cx="8710612" cy="565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 anchor="b" anchorCtr="0"/>
          <a:lstStyle/>
          <a:p>
            <a:pPr lvl="0" algn="r" defTabSz="449580" eaLnBrk="1" hangingPunct="1">
              <a:spcBef>
                <a:spcPct val="0"/>
              </a:spcBef>
              <a:buClrTx/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fld id="{9A0DB2DC-4C9A-4742-B13C-FB6460FD3503}" type="slidenum">
              <a:rPr lang="pt-BR" altLang="pt-BR" dirty="0">
                <a:cs typeface="DejaVu Sans" panose="020B0603030804020204" charset="0"/>
              </a:rPr>
              <a:t>9</a:t>
            </a:fld>
            <a:endParaRPr lang="pt-BR" altLang="pt-BR" dirty="0">
              <a:ea typeface="DejaVu Sans" panose="020B0603030804020204" charset="0"/>
              <a:cs typeface="DejaVu Sans" panose="020B060303080402020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513013" y="1851025"/>
            <a:ext cx="15079662" cy="39385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3013" y="5940425"/>
            <a:ext cx="15079662" cy="27320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14571663" y="450850"/>
            <a:ext cx="4521200" cy="87503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004888" y="450850"/>
            <a:ext cx="13414375" cy="87503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513013" y="1851025"/>
            <a:ext cx="15079662" cy="39385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3013" y="5940425"/>
            <a:ext cx="15079662" cy="27320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71600" y="2819400"/>
            <a:ext cx="17341850" cy="47053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7569200"/>
            <a:ext cx="17341850" cy="24749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004888" y="2646363"/>
            <a:ext cx="8967787" cy="65547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0125075" y="2646363"/>
            <a:ext cx="8967788" cy="65547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84300" y="601663"/>
            <a:ext cx="17341850" cy="218757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84300" y="2773363"/>
            <a:ext cx="8505825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384300" y="4132263"/>
            <a:ext cx="8505825" cy="60769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0179050" y="2773363"/>
            <a:ext cx="8547100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0179050" y="4132263"/>
            <a:ext cx="8547100" cy="60769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8547100" y="1628775"/>
            <a:ext cx="10179050" cy="80375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547100" y="1628775"/>
            <a:ext cx="10179050" cy="8037513"/>
          </a:xfrm>
        </p:spPr>
        <p:txBody>
          <a:bodyPr vert="horz" wrap="square" lIns="0" tIns="0" rIns="0" bIns="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14571663" y="450850"/>
            <a:ext cx="4521200" cy="87503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004888" y="450850"/>
            <a:ext cx="13414375" cy="87503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513013" y="1851025"/>
            <a:ext cx="15079662" cy="39385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3013" y="5940425"/>
            <a:ext cx="15079662" cy="27320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71600" y="2819400"/>
            <a:ext cx="17341850" cy="47053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7569200"/>
            <a:ext cx="17341850" cy="24749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004888" y="2646363"/>
            <a:ext cx="8967787" cy="6553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0125075" y="2646363"/>
            <a:ext cx="8967788" cy="6553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84300" y="601663"/>
            <a:ext cx="17341850" cy="218757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84300" y="2773363"/>
            <a:ext cx="8505825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384300" y="4132263"/>
            <a:ext cx="8505825" cy="60769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0179050" y="2773363"/>
            <a:ext cx="8547100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0179050" y="4132263"/>
            <a:ext cx="8547100" cy="60769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71600" y="2819400"/>
            <a:ext cx="17341850" cy="47053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7569200"/>
            <a:ext cx="17341850" cy="24749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8547100" y="1628775"/>
            <a:ext cx="10179050" cy="80375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547100" y="1628775"/>
            <a:ext cx="10179050" cy="8037513"/>
          </a:xfrm>
        </p:spPr>
        <p:txBody>
          <a:bodyPr vert="horz" wrap="square" lIns="0" tIns="0" rIns="0" bIns="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14571663" y="450850"/>
            <a:ext cx="4521200" cy="874871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004888" y="450850"/>
            <a:ext cx="13414375" cy="8748713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004888" y="2646363"/>
            <a:ext cx="8967787" cy="65547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0125075" y="2646363"/>
            <a:ext cx="8967788" cy="65547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84300" y="601663"/>
            <a:ext cx="17341850" cy="218757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384300" y="2773363"/>
            <a:ext cx="8505825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384300" y="4132263"/>
            <a:ext cx="8505825" cy="60769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0179050" y="2773363"/>
            <a:ext cx="8547100" cy="13589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0179050" y="4132263"/>
            <a:ext cx="8547100" cy="607695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8547100" y="1628775"/>
            <a:ext cx="10179050" cy="80375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384300" y="754063"/>
            <a:ext cx="6484938" cy="26400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547100" y="1628775"/>
            <a:ext cx="10179050" cy="8037513"/>
          </a:xfrm>
        </p:spPr>
        <p:txBody>
          <a:bodyPr vert="horz" wrap="square" lIns="0" tIns="0" rIns="0" bIns="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44958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384300" y="3394075"/>
            <a:ext cx="6484938" cy="62849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20102513" cy="11306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2"/>
          <p:cNvSpPr>
            <a:spLocks noGrp="1"/>
          </p:cNvSpPr>
          <p:nvPr>
            <p:ph type="title"/>
          </p:nvPr>
        </p:nvSpPr>
        <p:spPr>
          <a:xfrm>
            <a:off x="1004888" y="450850"/>
            <a:ext cx="18087975" cy="188436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/>
          <a:lstStyle/>
          <a:p>
            <a:pPr lvl="0"/>
            <a:r>
              <a:rPr lang="en-GB" altLang="pt-BR" dirty="0"/>
              <a:t>Click to edit the title text format</a:t>
            </a:r>
          </a:p>
        </p:txBody>
      </p:sp>
      <p:sp>
        <p:nvSpPr>
          <p:cNvPr id="1028" name="Rectangle 3"/>
          <p:cNvSpPr>
            <a:spLocks noGrp="1"/>
          </p:cNvSpPr>
          <p:nvPr>
            <p:ph type="body" idx="1"/>
          </p:nvPr>
        </p:nvSpPr>
        <p:spPr>
          <a:xfrm>
            <a:off x="1004888" y="2646363"/>
            <a:ext cx="18087975" cy="655478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/>
            <a:r>
              <a:rPr lang="en-GB" altLang="pt-BR" dirty="0"/>
              <a:t>Click to edit the outline text format</a:t>
            </a:r>
          </a:p>
          <a:p>
            <a:pPr lvl="1"/>
            <a:r>
              <a:rPr lang="en-GB" altLang="pt-BR" dirty="0"/>
              <a:t>Second Outline Level</a:t>
            </a:r>
          </a:p>
          <a:p>
            <a:pPr lvl="2"/>
            <a:r>
              <a:rPr lang="en-GB" altLang="pt-BR" dirty="0"/>
              <a:t>Third Outline Level</a:t>
            </a:r>
          </a:p>
          <a:p>
            <a:pPr lvl="3"/>
            <a:r>
              <a:rPr lang="en-GB" altLang="pt-BR" dirty="0"/>
              <a:t>Fourth Outline Level</a:t>
            </a:r>
          </a:p>
          <a:p>
            <a:pPr lvl="4"/>
            <a:r>
              <a:rPr lang="en-GB" altLang="pt-BR" dirty="0"/>
              <a:t>Fifth Outline Level</a:t>
            </a:r>
          </a:p>
          <a:p>
            <a:pPr lvl="4"/>
            <a:r>
              <a:rPr lang="en-GB" altLang="pt-BR" dirty="0"/>
              <a:t>Sixth Outline Level</a:t>
            </a:r>
          </a:p>
          <a:p>
            <a:pPr lvl="4"/>
            <a:r>
              <a:rPr lang="en-GB" altLang="pt-BR" dirty="0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2pPr>
      <a:lvl3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3pPr>
      <a:lvl4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4pPr>
      <a:lvl5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5pPr>
      <a:lvl6pPr marL="25146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6pPr>
      <a:lvl7pPr marL="29718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7pPr>
      <a:lvl8pPr marL="34290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8pPr>
      <a:lvl9pPr marL="38862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9pPr>
    </p:titleStyle>
    <p:bodyStyle>
      <a:lvl1pPr marL="342900" indent="-342900" algn="l" defTabSz="44958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20102513" cy="11306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2"/>
          <p:cNvSpPr>
            <a:spLocks noGrp="1"/>
          </p:cNvSpPr>
          <p:nvPr>
            <p:ph type="title"/>
          </p:nvPr>
        </p:nvSpPr>
        <p:spPr>
          <a:xfrm>
            <a:off x="1004888" y="450850"/>
            <a:ext cx="18087975" cy="188436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/>
          <a:lstStyle/>
          <a:p>
            <a:pPr lvl="0"/>
            <a:r>
              <a:rPr lang="en-GB" altLang="pt-BR" dirty="0"/>
              <a:t>Click to edit the title text format</a:t>
            </a:r>
          </a:p>
        </p:txBody>
      </p:sp>
      <p:sp>
        <p:nvSpPr>
          <p:cNvPr id="2052" name="Rectangle 3"/>
          <p:cNvSpPr>
            <a:spLocks noGrp="1"/>
          </p:cNvSpPr>
          <p:nvPr>
            <p:ph type="body" idx="1"/>
          </p:nvPr>
        </p:nvSpPr>
        <p:spPr>
          <a:xfrm>
            <a:off x="1004888" y="2646363"/>
            <a:ext cx="18087975" cy="655478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/>
            <a:r>
              <a:rPr lang="en-GB" altLang="pt-BR" dirty="0"/>
              <a:t>Click to edit the outline text format</a:t>
            </a:r>
          </a:p>
          <a:p>
            <a:pPr lvl="1"/>
            <a:r>
              <a:rPr lang="en-GB" altLang="pt-BR" dirty="0"/>
              <a:t>Second Outline Level</a:t>
            </a:r>
          </a:p>
          <a:p>
            <a:pPr lvl="2"/>
            <a:r>
              <a:rPr lang="en-GB" altLang="pt-BR" dirty="0"/>
              <a:t>Third Outline Level</a:t>
            </a:r>
          </a:p>
          <a:p>
            <a:pPr lvl="3"/>
            <a:r>
              <a:rPr lang="en-GB" altLang="pt-BR" dirty="0"/>
              <a:t>Fourth Outline Level</a:t>
            </a:r>
          </a:p>
          <a:p>
            <a:pPr lvl="4"/>
            <a:r>
              <a:rPr lang="en-GB" altLang="pt-BR" dirty="0"/>
              <a:t>Fifth Outline Level</a:t>
            </a:r>
          </a:p>
          <a:p>
            <a:pPr lvl="4"/>
            <a:r>
              <a:rPr lang="en-GB" altLang="pt-BR" dirty="0"/>
              <a:t>Sixth Outline Level</a:t>
            </a:r>
          </a:p>
          <a:p>
            <a:pPr lvl="4"/>
            <a:r>
              <a:rPr lang="en-GB" altLang="pt-BR" dirty="0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2pPr>
      <a:lvl3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3pPr>
      <a:lvl4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4pPr>
      <a:lvl5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5pPr>
      <a:lvl6pPr marL="25146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6pPr>
      <a:lvl7pPr marL="29718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7pPr>
      <a:lvl8pPr marL="34290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8pPr>
      <a:lvl9pPr marL="38862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9pPr>
    </p:titleStyle>
    <p:bodyStyle>
      <a:lvl1pPr marL="342900" indent="-342900" algn="l" defTabSz="44958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20102513" cy="11306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5" name="Rectangle 2"/>
          <p:cNvSpPr>
            <a:spLocks noGrp="1"/>
          </p:cNvSpPr>
          <p:nvPr>
            <p:ph type="title"/>
          </p:nvPr>
        </p:nvSpPr>
        <p:spPr>
          <a:xfrm>
            <a:off x="1004888" y="450850"/>
            <a:ext cx="18087975" cy="188277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/>
          <a:lstStyle/>
          <a:p>
            <a:pPr lvl="0"/>
            <a:r>
              <a:rPr lang="en-GB" altLang="pt-BR" dirty="0"/>
              <a:t>Click to edit the title text format</a:t>
            </a:r>
          </a:p>
        </p:txBody>
      </p:sp>
      <p:sp>
        <p:nvSpPr>
          <p:cNvPr id="3076" name="Rectangle 3"/>
          <p:cNvSpPr>
            <a:spLocks noGrp="1"/>
          </p:cNvSpPr>
          <p:nvPr>
            <p:ph type="body" idx="1"/>
          </p:nvPr>
        </p:nvSpPr>
        <p:spPr>
          <a:xfrm>
            <a:off x="1004888" y="2646363"/>
            <a:ext cx="18087975" cy="655320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/>
            <a:r>
              <a:rPr lang="en-GB" altLang="pt-BR" dirty="0"/>
              <a:t>Click to edit the outline text format</a:t>
            </a:r>
          </a:p>
          <a:p>
            <a:pPr lvl="1"/>
            <a:r>
              <a:rPr lang="en-GB" altLang="pt-BR" dirty="0"/>
              <a:t>Second Outline Level</a:t>
            </a:r>
          </a:p>
          <a:p>
            <a:pPr lvl="2"/>
            <a:r>
              <a:rPr lang="en-GB" altLang="pt-BR" dirty="0"/>
              <a:t>Third Outline Level</a:t>
            </a:r>
          </a:p>
          <a:p>
            <a:pPr lvl="3"/>
            <a:r>
              <a:rPr lang="en-GB" altLang="pt-BR" dirty="0"/>
              <a:t>Fourth Outline Level</a:t>
            </a:r>
          </a:p>
          <a:p>
            <a:pPr lvl="4"/>
            <a:r>
              <a:rPr lang="en-GB" altLang="pt-BR" dirty="0"/>
              <a:t>Fifth Outline Level</a:t>
            </a:r>
          </a:p>
          <a:p>
            <a:pPr lvl="4"/>
            <a:r>
              <a:rPr lang="en-GB" altLang="pt-BR" dirty="0"/>
              <a:t>Sixth Outline Level</a:t>
            </a:r>
          </a:p>
          <a:p>
            <a:pPr lvl="4"/>
            <a:r>
              <a:rPr lang="en-GB" altLang="pt-BR" dirty="0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2pPr>
      <a:lvl3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3pPr>
      <a:lvl4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4pPr>
      <a:lvl5pPr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5pPr>
      <a:lvl6pPr marL="25146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6pPr>
      <a:lvl7pPr marL="29718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7pPr>
      <a:lvl8pPr marL="34290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8pPr>
      <a:lvl9pPr marL="3886200" indent="-228600" algn="l" defTabSz="44958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cs typeface="DejaVu Sans" panose="020B0603030804020204" charset="0"/>
        </a:defRPr>
      </a:lvl9pPr>
    </p:titleStyle>
    <p:bodyStyle>
      <a:lvl1pPr marL="342900" indent="-342900" algn="l" defTabSz="44958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580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2550" y="-15875"/>
            <a:ext cx="20102513" cy="11307763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5123" name="Group 2"/>
          <p:cNvGrpSpPr/>
          <p:nvPr/>
        </p:nvGrpSpPr>
        <p:grpSpPr>
          <a:xfrm>
            <a:off x="5041900" y="2635250"/>
            <a:ext cx="10185400" cy="5186363"/>
            <a:chOff x="3176" y="1660"/>
            <a:chExt cx="6416" cy="3267"/>
          </a:xfrm>
        </p:grpSpPr>
        <p:sp>
          <p:nvSpPr>
            <p:cNvPr id="5124" name="Rectangle 3"/>
            <p:cNvSpPr/>
            <p:nvPr/>
          </p:nvSpPr>
          <p:spPr>
            <a:xfrm>
              <a:off x="3813" y="3436"/>
              <a:ext cx="5141" cy="1217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12600" rIns="0" bIns="0">
              <a:spAutoFit/>
            </a:bodyPr>
            <a:lstStyle>
              <a:lvl1pPr marL="342900" indent="-342900" algn="l" defTabSz="449580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11430" lvl="0" indent="0" defTabSz="449580" eaLnBrk="1" hangingPunct="1">
                <a:lnSpc>
                  <a:spcPct val="100000"/>
                </a:lnSpc>
                <a:spcBef>
                  <a:spcPts val="10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  <a:tab pos="10330180" algn="l"/>
                  <a:tab pos="10779125" algn="l"/>
                  <a:tab pos="10781030" algn="l"/>
                </a:tabLst>
              </a:pPr>
              <a:r>
                <a:rPr lang="pt-BR" altLang="pt-BR" sz="12600" b="1" dirty="0">
                  <a:solidFill>
                    <a:srgbClr val="303033"/>
                  </a:solidFill>
                  <a:latin typeface="Calibri" panose="020F0502020204030204" pitchFamily="34" charset="0"/>
                </a:rPr>
                <a:t>PRIMAVERA</a:t>
              </a:r>
            </a:p>
          </p:txBody>
        </p:sp>
        <p:grpSp>
          <p:nvGrpSpPr>
            <p:cNvPr id="5125" name="Group 4"/>
            <p:cNvGrpSpPr/>
            <p:nvPr/>
          </p:nvGrpSpPr>
          <p:grpSpPr>
            <a:xfrm>
              <a:off x="5048" y="1660"/>
              <a:ext cx="4544" cy="1964"/>
              <a:chOff x="5048" y="1660"/>
              <a:chExt cx="4544" cy="1964"/>
            </a:xfrm>
          </p:grpSpPr>
          <p:pic>
            <p:nvPicPr>
              <p:cNvPr id="5128" name="Picture 5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48" y="1660"/>
                <a:ext cx="2940" cy="1964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5129" name="Picture 6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02" y="1701"/>
                <a:ext cx="1990" cy="1878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5130" name="Freeform 7"/>
              <p:cNvSpPr/>
              <p:nvPr/>
            </p:nvSpPr>
            <p:spPr>
              <a:xfrm>
                <a:off x="8391" y="2767"/>
                <a:ext cx="483" cy="45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0" b="0"/>
                <a:pathLst>
                  <a:path w="772794" h="734060">
                    <a:moveTo>
                      <a:pt x="772528" y="280403"/>
                    </a:moveTo>
                    <a:lnTo>
                      <a:pt x="505574" y="241668"/>
                    </a:lnTo>
                    <a:lnTo>
                      <a:pt x="386194" y="0"/>
                    </a:lnTo>
                    <a:lnTo>
                      <a:pt x="266827" y="241668"/>
                    </a:lnTo>
                    <a:lnTo>
                      <a:pt x="0" y="280403"/>
                    </a:lnTo>
                    <a:lnTo>
                      <a:pt x="193167" y="468490"/>
                    </a:lnTo>
                    <a:lnTo>
                      <a:pt x="147574" y="734034"/>
                    </a:lnTo>
                    <a:lnTo>
                      <a:pt x="386194" y="608685"/>
                    </a:lnTo>
                    <a:lnTo>
                      <a:pt x="624954" y="734034"/>
                    </a:lnTo>
                    <a:lnTo>
                      <a:pt x="603491" y="608685"/>
                    </a:lnTo>
                    <a:lnTo>
                      <a:pt x="579361" y="468490"/>
                    </a:lnTo>
                    <a:lnTo>
                      <a:pt x="772528" y="280403"/>
                    </a:lnTo>
                    <a:close/>
                  </a:path>
                </a:pathLst>
              </a:custGeom>
              <a:solidFill>
                <a:srgbClr val="BB1520">
                  <a:alpha val="100000"/>
                </a:srgbClr>
              </a:solidFill>
              <a:ln w="9525">
                <a:noFill/>
              </a:ln>
            </p:spPr>
            <p:txBody>
              <a:bodyPr/>
              <a:lstStyle/>
              <a:p>
                <a:endParaRPr lang="pt-BR" altLang="en-US"/>
              </a:p>
            </p:txBody>
          </p:sp>
        </p:grpSp>
        <p:sp>
          <p:nvSpPr>
            <p:cNvPr id="5126" name="Rectangle 8"/>
            <p:cNvSpPr/>
            <p:nvPr/>
          </p:nvSpPr>
          <p:spPr>
            <a:xfrm>
              <a:off x="3851" y="4574"/>
              <a:ext cx="4873" cy="35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12240" rIns="0" bIns="0">
              <a:spAutoFit/>
            </a:bodyPr>
            <a:lstStyle>
              <a:lvl1pPr marL="342900" indent="-342900" algn="l" defTabSz="449580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4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0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49580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11430" lvl="0" indent="0" defTabSz="449580" eaLnBrk="1" hangingPunct="1">
                <a:lnSpc>
                  <a:spcPct val="100000"/>
                </a:lnSpc>
                <a:spcBef>
                  <a:spcPts val="100"/>
                </a:spcBef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  <a:tab pos="10330180" algn="l"/>
                  <a:tab pos="10779125" algn="l"/>
                  <a:tab pos="10781030" algn="l"/>
                </a:tabLst>
              </a:pPr>
              <a:r>
                <a:rPr lang="pt-BR" altLang="pt-BR" sz="3600" dirty="0">
                  <a:solidFill>
                    <a:srgbClr val="E00512"/>
                  </a:solidFill>
                  <a:latin typeface="Calibri" panose="020F0502020204030204" pitchFamily="34" charset="0"/>
                </a:rPr>
                <a:t>NÚCLEOS DE VIVÊNCIA, ESTUDO E LUTAS</a:t>
              </a:r>
            </a:p>
          </p:txBody>
        </p:sp>
        <p:pic>
          <p:nvPicPr>
            <p:cNvPr id="5127" name="Picture 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176" y="1756"/>
              <a:ext cx="1727" cy="1817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23555" name="Group 2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23562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3563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3564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3565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3556" name="Rectangle 7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23557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558" name="Rectangle 9"/>
          <p:cNvSpPr/>
          <p:nvPr/>
        </p:nvSpPr>
        <p:spPr>
          <a:xfrm>
            <a:off x="6308090" y="3134995"/>
            <a:ext cx="8425815" cy="1669415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9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Encerramento</a:t>
            </a:r>
            <a:r>
              <a:rPr lang="pt-BR" altLang="pt-BR" sz="4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BR" altLang="pt-BR" sz="4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3559" name="Rectangle 10"/>
          <p:cNvSpPr/>
          <p:nvPr/>
        </p:nvSpPr>
        <p:spPr>
          <a:xfrm>
            <a:off x="1952625" y="1930400"/>
            <a:ext cx="16198850" cy="643890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15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677650" algn="l"/>
                <a:tab pos="12127230" algn="l"/>
                <a:tab pos="12576175" algn="l"/>
                <a:tab pos="13025755" algn="l"/>
                <a:tab pos="13474700" algn="l"/>
                <a:tab pos="13924280" algn="l"/>
                <a:tab pos="14373225" algn="l"/>
                <a:tab pos="14822805" algn="l"/>
                <a:tab pos="15271750" algn="l"/>
                <a:tab pos="15721330" algn="l"/>
                <a:tab pos="16170275" algn="l"/>
                <a:tab pos="16172180" algn="l"/>
                <a:tab pos="16173450" algn="l"/>
              </a:tabLst>
            </a:pPr>
            <a:endParaRPr lang="pt-BR" altLang="pt-BR" sz="3600" dirty="0">
              <a:latin typeface="Calibri" panose="020F0502020204030204" pitchFamily="34" charset="0"/>
            </a:endParaRPr>
          </a:p>
        </p:txBody>
      </p:sp>
      <p:pic>
        <p:nvPicPr>
          <p:cNvPr id="23560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561" name="Rectangle 12"/>
          <p:cNvSpPr/>
          <p:nvPr/>
        </p:nvSpPr>
        <p:spPr>
          <a:xfrm>
            <a:off x="8715375" y="10690225"/>
            <a:ext cx="1804988" cy="4603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05 minutos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/>
          <p:nvPr/>
        </p:nvSpPr>
        <p:spPr>
          <a:xfrm>
            <a:off x="3170238" y="4703763"/>
            <a:ext cx="13762037" cy="19002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677650" algn="l"/>
                <a:tab pos="12127230" algn="l"/>
                <a:tab pos="12576175" algn="l"/>
                <a:tab pos="13025755" algn="l"/>
                <a:tab pos="13474700" algn="l"/>
                <a:tab pos="13476605" algn="l"/>
                <a:tab pos="13477875" algn="l"/>
              </a:tabLst>
            </a:pPr>
            <a:r>
              <a:rPr lang="pt-BR" altLang="pt-BR" sz="8800" b="1" i="1" dirty="0">
                <a:solidFill>
                  <a:srgbClr val="C9211E"/>
                </a:solidFill>
                <a:latin typeface="Times New Roman" panose="02020603050405020304" pitchFamily="18" charset="0"/>
              </a:rPr>
              <a:t>Abraços para todas e todos!</a:t>
            </a:r>
          </a:p>
        </p:txBody>
      </p:sp>
      <p:sp>
        <p:nvSpPr>
          <p:cNvPr id="25603" name="Rectangle 2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25604" name="Group 3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25607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5608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5609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5610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5605" name="Rectangle 8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25606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102513" cy="113077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651" name="Rectangle 2"/>
          <p:cNvSpPr/>
          <p:nvPr/>
        </p:nvSpPr>
        <p:spPr>
          <a:xfrm>
            <a:off x="5953125" y="6518275"/>
            <a:ext cx="8167688" cy="1933575"/>
          </a:xfrm>
          <a:prstGeom prst="rect">
            <a:avLst/>
          </a:prstGeom>
          <a:noFill/>
          <a:ln w="9525">
            <a:noFill/>
          </a:ln>
        </p:spPr>
        <p:txBody>
          <a:bodyPr lIns="0" tIns="1260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26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27652" name="Group 3"/>
          <p:cNvGrpSpPr/>
          <p:nvPr/>
        </p:nvGrpSpPr>
        <p:grpSpPr>
          <a:xfrm>
            <a:off x="7913688" y="3492500"/>
            <a:ext cx="7215187" cy="3119438"/>
            <a:chOff x="4985" y="2200"/>
            <a:chExt cx="4545" cy="1965"/>
          </a:xfrm>
        </p:grpSpPr>
        <p:pic>
          <p:nvPicPr>
            <p:cNvPr id="27656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85" y="2200"/>
              <a:ext cx="2941" cy="196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7657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40" y="2241"/>
              <a:ext cx="1990" cy="187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7658" name="Freeform 6"/>
            <p:cNvSpPr/>
            <p:nvPr/>
          </p:nvSpPr>
          <p:spPr>
            <a:xfrm>
              <a:off x="8329" y="3307"/>
              <a:ext cx="483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0" b="0"/>
              <a:pathLst>
                <a:path w="772794" h="734060">
                  <a:moveTo>
                    <a:pt x="772528" y="280403"/>
                  </a:moveTo>
                  <a:lnTo>
                    <a:pt x="505574" y="241668"/>
                  </a:lnTo>
                  <a:lnTo>
                    <a:pt x="386194" y="0"/>
                  </a:lnTo>
                  <a:lnTo>
                    <a:pt x="266827" y="241668"/>
                  </a:lnTo>
                  <a:lnTo>
                    <a:pt x="0" y="280403"/>
                  </a:lnTo>
                  <a:lnTo>
                    <a:pt x="193167" y="468490"/>
                  </a:lnTo>
                  <a:lnTo>
                    <a:pt x="147574" y="734034"/>
                  </a:lnTo>
                  <a:lnTo>
                    <a:pt x="386194" y="608685"/>
                  </a:lnTo>
                  <a:lnTo>
                    <a:pt x="624954" y="734034"/>
                  </a:lnTo>
                  <a:lnTo>
                    <a:pt x="603491" y="608685"/>
                  </a:lnTo>
                  <a:lnTo>
                    <a:pt x="579361" y="468490"/>
                  </a:lnTo>
                  <a:lnTo>
                    <a:pt x="772528" y="280403"/>
                  </a:lnTo>
                  <a:close/>
                </a:path>
              </a:pathLst>
            </a:custGeom>
            <a:solidFill>
              <a:srgbClr val="BB1520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pt-BR" altLang="en-US"/>
            </a:p>
          </p:txBody>
        </p:sp>
      </p:grpSp>
      <p:sp>
        <p:nvSpPr>
          <p:cNvPr id="27653" name="Rectangle 7"/>
          <p:cNvSpPr/>
          <p:nvPr/>
        </p:nvSpPr>
        <p:spPr>
          <a:xfrm>
            <a:off x="6105525" y="8255000"/>
            <a:ext cx="7740650" cy="561975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36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27654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41888" y="3606800"/>
            <a:ext cx="2746375" cy="28908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655" name="Rectangle 9"/>
          <p:cNvSpPr/>
          <p:nvPr/>
        </p:nvSpPr>
        <p:spPr>
          <a:xfrm>
            <a:off x="4219575" y="1852613"/>
            <a:ext cx="11663363" cy="1901825"/>
          </a:xfrm>
          <a:prstGeom prst="rect">
            <a:avLst/>
          </a:prstGeom>
          <a:noFill/>
          <a:ln w="9525">
            <a:noFill/>
          </a:ln>
        </p:spPr>
        <p:txBody>
          <a:bodyPr lIns="0" tIns="1332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8255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229975" algn="l"/>
                <a:tab pos="11231880" algn="l"/>
              </a:tabLst>
            </a:pPr>
            <a:r>
              <a:rPr lang="pt-BR" altLang="pt-BR" sz="4900" b="1" i="1" dirty="0">
                <a:solidFill>
                  <a:srgbClr val="092F27"/>
                </a:solidFill>
                <a:latin typeface="Calibri" panose="020F0502020204030204" pitchFamily="34" charset="0"/>
              </a:rPr>
              <a:t>FREIREAR O PT PARA ESPERANÇAR O BRASIL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/>
          <p:nvPr/>
        </p:nvSpPr>
        <p:spPr>
          <a:xfrm>
            <a:off x="-1180782" y="3855085"/>
            <a:ext cx="22325012" cy="4398963"/>
          </a:xfrm>
          <a:prstGeom prst="rect">
            <a:avLst/>
          </a:prstGeom>
          <a:noFill/>
          <a:ln w="9525">
            <a:noFill/>
          </a:ln>
        </p:spPr>
        <p:txBody>
          <a:bodyPr lIns="0" tIns="1260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677650" algn="l"/>
                <a:tab pos="12127230" algn="l"/>
                <a:tab pos="12576175" algn="l"/>
                <a:tab pos="13025755" algn="l"/>
                <a:tab pos="13474700" algn="l"/>
                <a:tab pos="13924280" algn="l"/>
                <a:tab pos="14373225" algn="l"/>
                <a:tab pos="14822805" algn="l"/>
                <a:tab pos="15271750" algn="l"/>
                <a:tab pos="15721330" algn="l"/>
                <a:tab pos="16170275" algn="l"/>
                <a:tab pos="16619855" algn="l"/>
                <a:tab pos="17068800" algn="l"/>
                <a:tab pos="17518380" algn="l"/>
                <a:tab pos="17967325" algn="l"/>
                <a:tab pos="18416905" algn="l"/>
                <a:tab pos="18865850" algn="l"/>
              </a:tabLst>
            </a:pPr>
            <a:r>
              <a:rPr lang="pt-BR" altLang="pt-BR" sz="9600" b="1" dirty="0">
                <a:latin typeface="Calibri" panose="020F0502020204030204" pitchFamily="34" charset="0"/>
              </a:rPr>
              <a:t>Bem-vindas e bem-vindos! </a:t>
            </a:r>
            <a:br>
              <a:rPr lang="pt-BR" altLang="pt-BR" sz="9600" b="1" dirty="0">
                <a:latin typeface="Calibri" panose="020F0502020204030204" pitchFamily="34" charset="0"/>
              </a:rPr>
            </a:br>
            <a:r>
              <a:rPr lang="pt-BR" altLang="pt-BR" sz="9600" b="1" dirty="0">
                <a:latin typeface="Calibri" panose="020F0502020204030204" pitchFamily="34" charset="0"/>
              </a:rPr>
              <a:t>Hoje é a nossa 3ª Oficina - Parte 2!</a:t>
            </a:r>
            <a:br>
              <a:rPr lang="pt-BR" altLang="pt-BR" sz="4800" b="1" dirty="0">
                <a:latin typeface="Calibri" panose="020F0502020204030204" pitchFamily="34" charset="0"/>
              </a:rPr>
            </a:br>
            <a:br>
              <a:rPr lang="pt-BR" altLang="pt-BR" sz="4800" b="1" dirty="0">
                <a:latin typeface="Calibri" panose="020F0502020204030204" pitchFamily="34" charset="0"/>
              </a:rPr>
            </a:br>
            <a:br>
              <a:rPr lang="pt-BR" altLang="pt-BR" sz="4800" b="1" dirty="0">
                <a:latin typeface="Calibri" panose="020F0502020204030204" pitchFamily="34" charset="0"/>
              </a:rPr>
            </a:br>
            <a:br>
              <a:rPr lang="pt-BR" altLang="pt-BR" sz="4800" b="1" dirty="0">
                <a:latin typeface="Calibri" panose="020F0502020204030204" pitchFamily="34" charset="0"/>
              </a:rPr>
            </a:br>
            <a:endParaRPr lang="pt-BR" altLang="pt-BR" sz="4800" b="1" dirty="0">
              <a:latin typeface="Calibri" panose="020F0502020204030204" pitchFamily="34" charset="0"/>
            </a:endParaRPr>
          </a:p>
        </p:txBody>
      </p:sp>
      <p:pic>
        <p:nvPicPr>
          <p:cNvPr id="7171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3913" y="244475"/>
            <a:ext cx="3048000" cy="17192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2" name="Rectangle 3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7173" name="Group 4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7175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176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177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178" name="Picture 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7174" name="Rectangle 9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/>
          <p:nvPr/>
        </p:nvSpPr>
        <p:spPr>
          <a:xfrm>
            <a:off x="4219575" y="1852613"/>
            <a:ext cx="11663363" cy="779462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229975" algn="l"/>
                <a:tab pos="11231880" algn="l"/>
              </a:tabLst>
            </a:pPr>
            <a:br>
              <a:rPr lang="pt-BR" altLang="pt-BR" sz="1800" dirty="0"/>
            </a:br>
            <a:br>
              <a:rPr lang="pt-BR" altLang="pt-BR" sz="1800" dirty="0"/>
            </a:br>
            <a:br>
              <a:rPr lang="pt-BR" altLang="pt-BR" sz="1800" dirty="0"/>
            </a:br>
            <a:br>
              <a:rPr lang="pt-BR" altLang="pt-BR" sz="1800" dirty="0"/>
            </a:br>
            <a:endParaRPr lang="pt-BR" altLang="pt-BR" sz="1800" dirty="0"/>
          </a:p>
        </p:txBody>
      </p:sp>
      <p:sp>
        <p:nvSpPr>
          <p:cNvPr id="9219" name="Rectangle 2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9220" name="Group 3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9226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9227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9228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9229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9221" name="Rectangle 8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9222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3" name="Rectangle 10"/>
          <p:cNvSpPr/>
          <p:nvPr/>
        </p:nvSpPr>
        <p:spPr>
          <a:xfrm>
            <a:off x="3428365" y="2919095"/>
            <a:ext cx="12854940" cy="3043555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9600" b="1" u="sng" dirty="0">
                <a:latin typeface="Calibri" panose="020F0502020204030204" pitchFamily="34" charset="0"/>
              </a:rPr>
              <a:t>Acolhimento e reconexão com a turma</a:t>
            </a:r>
            <a:r>
              <a:rPr lang="pt-BR" altLang="pt-BR" sz="4400" b="1" u="sng" dirty="0">
                <a:latin typeface="Calibri" panose="020F0502020204030204" pitchFamily="34" charset="0"/>
              </a:rPr>
              <a:t>  </a:t>
            </a:r>
          </a:p>
        </p:txBody>
      </p:sp>
      <p:pic>
        <p:nvPicPr>
          <p:cNvPr id="9224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5" name="Rectangle 13"/>
          <p:cNvSpPr/>
          <p:nvPr/>
        </p:nvSpPr>
        <p:spPr>
          <a:xfrm>
            <a:off x="8713788" y="10690225"/>
            <a:ext cx="1804987" cy="4603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05 minutos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7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8" name="Rectangle 3"/>
          <p:cNvSpPr/>
          <p:nvPr/>
        </p:nvSpPr>
        <p:spPr>
          <a:xfrm>
            <a:off x="8797925" y="10690225"/>
            <a:ext cx="1804988" cy="4603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40 minutos</a:t>
            </a: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912813" y="1047750"/>
            <a:ext cx="18002250" cy="8118475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2pPr>
            <a:lvl3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3pPr>
            <a:lvl4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4pPr>
            <a:lvl5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5pPr>
            <a:lvl6pPr marL="25146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6pPr>
            <a:lvl7pPr marL="29718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7pPr>
            <a:lvl8pPr marL="34290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8pPr>
            <a:lvl9pPr marL="38862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9pPr>
          </a:lstStyle>
          <a:p>
            <a:pPr marL="0" marR="0" lvl="0" indent="0" algn="just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/>
            </a:pPr>
            <a:r>
              <a:rPr kumimoji="0" lang="pt-BR" sz="36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Diálogo sobre os Núcleos de Vivências, Estudos e Lutas, tendo como referência as diversas experiências organizativas de base nas quais as/os educadores militantes participam.  </a:t>
            </a:r>
            <a:endParaRPr kumimoji="0" lang="pt-BR" altLang="pt-BR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DejaVu Sans" panose="020B0603030804020204" charset="0"/>
            </a:endParaRPr>
          </a:p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/>
            </a:pPr>
            <a:endParaRPr kumimoji="0" lang="pt-BR" altLang="pt-BR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DejaVu Sans" panose="020B0603030804020204" charset="0"/>
            </a:endParaRPr>
          </a:p>
          <a:p>
            <a:pPr marL="0" marR="0" lvl="0" indent="0" algn="ctr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/>
            </a:pPr>
            <a:endParaRPr kumimoji="0" lang="pt-BR" altLang="pt-BR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DejaVu Sans" panose="020B0603030804020204" charset="0"/>
            </a:endParaRPr>
          </a:p>
          <a:p>
            <a:pPr marL="571500" marR="0" lvl="0" indent="-571500" algn="just" defTabSz="449580" rtl="0" eaLnBrk="0" fontAlgn="base" latinLnBrk="0" hangingPunct="0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Breve reflexão sobre a importância do </a:t>
            </a:r>
            <a:r>
              <a:rPr kumimoji="0" lang="pt-BR" sz="36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território</a:t>
            </a: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 Projeto Nova Primavera.</a:t>
            </a:r>
          </a:p>
          <a:p>
            <a:pPr marL="571500" marR="0" lvl="0" indent="-571500" algn="just" defTabSz="449580" rtl="0" eaLnBrk="0" fontAlgn="base" latinLnBrk="0" hangingPunct="0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Exercício nos pequenos grupos para compartilhar </a:t>
            </a:r>
            <a:r>
              <a:rPr kumimoji="0" lang="pt-BR" sz="36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experiências sobre participação em organizações de base</a:t>
            </a: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partir das seguintes questões norteadoras: </a:t>
            </a:r>
          </a:p>
          <a:p>
            <a:pPr marL="0" marR="0" lvl="0" indent="0" algn="just" defTabSz="449580" rtl="0" eaLnBrk="0" fontAlgn="base" latinLnBrk="0" hangingPunct="0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Em quais experiências organizativas de base você atua ou atuou? Escolha a que você mais participa e faça um breve relato sobre por que, para quê e como ela foi criada. </a:t>
            </a:r>
          </a:p>
          <a:p>
            <a:pPr marL="0" marR="0" lvl="0" indent="0" algn="just" defTabSz="449580" rtl="0" eaLnBrk="0" fontAlgn="base" latinLnBrk="0" hangingPunct="0">
              <a:lnSpc>
                <a:spcPct val="115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Identificar trajetórias comuns entre as experiências relatadas e trajetórias singulares, que podem contribuir com a construção dos Núcleos de Vivências, Estudos e Lutas.</a:t>
            </a:r>
          </a:p>
          <a:p>
            <a:pPr marL="0" marR="0" lvl="0" indent="0" algn="l" defTabSz="44958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0780395" algn="l"/>
              </a:tabLst>
              <a:defRPr/>
            </a:pPr>
            <a:endParaRPr kumimoji="0" lang="pt-BR" altLang="pt-BR" sz="4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DejaVu Sans" panose="020B0603030804020204" charset="0"/>
            </a:endParaRPr>
          </a:p>
        </p:txBody>
      </p:sp>
      <p:sp>
        <p:nvSpPr>
          <p:cNvPr id="11270" name="Rectangle 5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11271" name="Group 6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11274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1275" name="Picture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1276" name="Picture 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1277" name="Picture 1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1272" name="Rectangle 11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sp>
        <p:nvSpPr>
          <p:cNvPr id="11273" name="Rectangle 12"/>
          <p:cNvSpPr/>
          <p:nvPr/>
        </p:nvSpPr>
        <p:spPr>
          <a:xfrm>
            <a:off x="2303463" y="1584325"/>
            <a:ext cx="15695612" cy="34448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5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6" name="Rectangle 3"/>
          <p:cNvSpPr/>
          <p:nvPr/>
        </p:nvSpPr>
        <p:spPr>
          <a:xfrm>
            <a:off x="8713788" y="10690225"/>
            <a:ext cx="1804987" cy="4603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20 minutos</a:t>
            </a:r>
          </a:p>
        </p:txBody>
      </p:sp>
      <p:sp>
        <p:nvSpPr>
          <p:cNvPr id="13317" name="Rectangle 4"/>
          <p:cNvSpPr/>
          <p:nvPr/>
        </p:nvSpPr>
        <p:spPr>
          <a:xfrm>
            <a:off x="836613" y="1312863"/>
            <a:ext cx="18840450" cy="272288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80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Socialização das discussões dos pequenos grupos na sala principal </a:t>
            </a:r>
            <a:r>
              <a:rPr lang="pt-BR" altLang="pt-BR" sz="44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BR" altLang="pt-BR" sz="4400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3318" name="Rectangle 5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13319" name="Group 6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13323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3324" name="Picture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3325" name="Picture 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3326" name="Picture 1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3320" name="Rectangle 11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sp>
        <p:nvSpPr>
          <p:cNvPr id="13322" name="Rectangle 13"/>
          <p:cNvSpPr/>
          <p:nvPr/>
        </p:nvSpPr>
        <p:spPr>
          <a:xfrm>
            <a:off x="1627823" y="5150803"/>
            <a:ext cx="16992600" cy="539115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449580" eaLnBrk="1" hangingPunct="1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677650" algn="l"/>
                <a:tab pos="12127230" algn="l"/>
                <a:tab pos="12576175" algn="l"/>
                <a:tab pos="13025755" algn="l"/>
                <a:tab pos="13474700" algn="l"/>
                <a:tab pos="13924280" algn="l"/>
                <a:tab pos="14373225" algn="l"/>
                <a:tab pos="14822805" algn="l"/>
                <a:tab pos="15271750" algn="l"/>
                <a:tab pos="15721330" algn="l"/>
                <a:tab pos="16170275" algn="l"/>
                <a:tab pos="16619855" algn="l"/>
                <a:tab pos="16621125" algn="l"/>
                <a:tab pos="16623030" algn="l"/>
              </a:tabLst>
            </a:pPr>
            <a:r>
              <a:rPr lang="pt-BR" altLang="pt-BR" sz="6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Neste momento de socialização das discussões na sala principal, </a:t>
            </a:r>
            <a:r>
              <a:rPr lang="pt-BR" altLang="pt-BR" sz="60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nomear as experiências relatadas, e apresentar os aspectos comuns e os aspectos singulares das experiências. </a:t>
            </a:r>
            <a:endParaRPr lang="pt-BR" altLang="pt-BR" sz="6000" b="1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/>
          <p:nvPr/>
        </p:nvSpPr>
        <p:spPr>
          <a:xfrm>
            <a:off x="4219575" y="1852613"/>
            <a:ext cx="11663363" cy="779462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229975" algn="l"/>
                <a:tab pos="11231880" algn="l"/>
              </a:tabLst>
            </a:pPr>
            <a:br>
              <a:rPr lang="pt-BR" altLang="pt-BR" sz="1800" dirty="0"/>
            </a:br>
            <a:br>
              <a:rPr lang="pt-BR" altLang="pt-BR" sz="1800" dirty="0"/>
            </a:br>
            <a:br>
              <a:rPr lang="pt-BR" altLang="pt-BR" sz="1800" dirty="0"/>
            </a:br>
            <a:br>
              <a:rPr lang="pt-BR" altLang="pt-BR" sz="1800" dirty="0"/>
            </a:br>
            <a:endParaRPr lang="pt-BR" altLang="pt-BR" sz="1800" dirty="0"/>
          </a:p>
        </p:txBody>
      </p:sp>
      <p:sp>
        <p:nvSpPr>
          <p:cNvPr id="15363" name="Rectangle 2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15364" name="Group 3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15371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5372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5373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5374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5365" name="Rectangle 8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15366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7" name="Rectangle 10"/>
          <p:cNvSpPr/>
          <p:nvPr/>
        </p:nvSpPr>
        <p:spPr>
          <a:xfrm>
            <a:off x="523875" y="909638"/>
            <a:ext cx="18840450" cy="3227705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defTabSz="449580">
              <a:lnSpc>
                <a:spcPct val="100000"/>
              </a:lnSpc>
              <a:spcBef>
                <a:spcPct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9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Reflexão</a:t>
            </a:r>
          </a:p>
          <a:p>
            <a:pPr marL="0" lvl="0" indent="0" algn="just" defTabSz="449580">
              <a:lnSpc>
                <a:spcPct val="100000"/>
              </a:lnSpc>
              <a:spcBef>
                <a:spcPct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endParaRPr lang="pt-BR" altLang="pt-BR" sz="5400" u="sng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 defTabSz="449580">
              <a:lnSpc>
                <a:spcPct val="100000"/>
              </a:lnSpc>
              <a:spcBef>
                <a:spcPct val="0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endParaRPr lang="pt-BR" altLang="pt-BR" sz="5400" u="sng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5368" name="Rectangle 11"/>
          <p:cNvSpPr>
            <a:spLocks noChangeArrowheads="1"/>
          </p:cNvSpPr>
          <p:nvPr/>
        </p:nvSpPr>
        <p:spPr bwMode="auto">
          <a:xfrm>
            <a:off x="931863" y="3733800"/>
            <a:ext cx="18241963" cy="2528888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 marL="215900" indent="-20955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2pPr>
            <a:lvl3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3pPr>
            <a:lvl4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4pPr>
            <a:lvl5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5pPr>
            <a:lvl6pPr marL="25146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6pPr>
            <a:lvl7pPr marL="29718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7pPr>
            <a:lvl8pPr marL="34290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8pPr>
            <a:lvl9pPr marL="3886200" indent="-228600" defTabSz="44958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charset="0"/>
              </a:defRPr>
            </a:lvl9pPr>
          </a:lstStyle>
          <a:p>
            <a:pPr marL="6350" marR="0" lvl="0" indent="0" algn="just" defTabSz="449580" rtl="0" eaLnBrk="0" fontAlgn="base" latinLnBrk="0" hangingPunct="0">
              <a:lnSpc>
                <a:spcPct val="107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Reflexão sobre as </a:t>
            </a:r>
            <a:r>
              <a:rPr kumimoji="0" lang="pt-BR" sz="4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várias possibilidades de organização dos Núcleos </a:t>
            </a:r>
            <a:r>
              <a:rPr kumimoji="0" lang="pt-BR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os relatos das experiências podem inspirar, a partir da questão norteadora:</a:t>
            </a:r>
          </a:p>
          <a:p>
            <a:pPr marL="577850" marR="0" lvl="0" indent="-571500" algn="just" defTabSz="449580" rtl="0" eaLnBrk="0" fontAlgn="base" latinLnBrk="0" hangingPunct="0">
              <a:lnSpc>
                <a:spcPct val="107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r>
              <a:rPr kumimoji="0" lang="pt-BR" altLang="pt-BR" sz="4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que as experiências relatadas nos ensinam sobre a organização dos Núcleos de Vivências, Estudos e Lutas do Projeto Nova Primavera?</a:t>
            </a:r>
            <a:endParaRPr kumimoji="0" lang="pt-BR" altLang="pt-BR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7850" marR="0" lvl="0" indent="-571500" algn="just" defTabSz="449580" rtl="0" eaLnBrk="0" fontAlgn="base" latinLnBrk="0" hangingPunct="0">
              <a:lnSpc>
                <a:spcPct val="107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5900" marR="0" lvl="0" indent="-209550" algn="just" defTabSz="449580" rtl="0" eaLnBrk="0" fontAlgn="base" latinLnBrk="0" hangingPunct="0">
              <a:lnSpc>
                <a:spcPct val="107000"/>
              </a:lnSpc>
              <a:spcBef>
                <a:spcPts val="10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9545" algn="l"/>
                <a:tab pos="10779125" algn="l"/>
                <a:tab pos="11228070" algn="l"/>
                <a:tab pos="11677650" algn="l"/>
                <a:tab pos="12126595" algn="l"/>
                <a:tab pos="12576175" algn="l"/>
                <a:tab pos="13025120" algn="l"/>
                <a:tab pos="13474700" algn="l"/>
                <a:tab pos="13923645" algn="l"/>
                <a:tab pos="14373225" algn="l"/>
                <a:tab pos="14822170" algn="l"/>
                <a:tab pos="15271750" algn="l"/>
                <a:tab pos="15720695" algn="l"/>
                <a:tab pos="16170275" algn="l"/>
                <a:tab pos="16171545" algn="l"/>
                <a:tab pos="16173450" algn="l"/>
              </a:tabLst>
              <a:defRPr/>
            </a:pP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369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70" name="Rectangle 13"/>
          <p:cNvSpPr/>
          <p:nvPr/>
        </p:nvSpPr>
        <p:spPr>
          <a:xfrm>
            <a:off x="8715375" y="10690225"/>
            <a:ext cx="1804988" cy="4603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25 minutos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411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050" y="8959850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2" name="Rectangle 3"/>
          <p:cNvSpPr/>
          <p:nvPr/>
        </p:nvSpPr>
        <p:spPr>
          <a:xfrm>
            <a:off x="8713788" y="10690225"/>
            <a:ext cx="1804987" cy="4603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10 minutos</a:t>
            </a:r>
          </a:p>
        </p:txBody>
      </p:sp>
      <p:sp>
        <p:nvSpPr>
          <p:cNvPr id="17413" name="Rectangle 4"/>
          <p:cNvSpPr/>
          <p:nvPr/>
        </p:nvSpPr>
        <p:spPr>
          <a:xfrm>
            <a:off x="5876290" y="1263015"/>
            <a:ext cx="8021955" cy="1669415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9600" b="1" u="sng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Conferência </a:t>
            </a:r>
            <a:endParaRPr lang="pt-BR" altLang="pt-BR" sz="96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7414" name="Rectangle 5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17415" name="Group 6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17419" name="Picture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7420" name="Picture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7421" name="Picture 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7422" name="Picture 10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7416" name="Rectangle 11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sp>
        <p:nvSpPr>
          <p:cNvPr id="17418" name="Rectangle 13"/>
          <p:cNvSpPr/>
          <p:nvPr/>
        </p:nvSpPr>
        <p:spPr>
          <a:xfrm>
            <a:off x="1483995" y="4215130"/>
            <a:ext cx="17609185" cy="291973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571500" lvl="0" indent="-571500" algn="just" defTabSz="449580" eaLnBrk="1" hangingPunct="1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Font typeface="Wingdings" panose="05000000000000000000" pitchFamily="2" charset="2"/>
              <a:buChar char="ü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677650" algn="l"/>
                <a:tab pos="12127230" algn="l"/>
                <a:tab pos="12576175" algn="l"/>
                <a:tab pos="13025755" algn="l"/>
                <a:tab pos="13474700" algn="l"/>
                <a:tab pos="13924280" algn="l"/>
                <a:tab pos="14373225" algn="l"/>
                <a:tab pos="14822805" algn="l"/>
                <a:tab pos="15271750" algn="l"/>
                <a:tab pos="15721330" algn="l"/>
                <a:tab pos="16170275" algn="l"/>
                <a:tab pos="16619855" algn="l"/>
                <a:tab pos="17068800" algn="l"/>
                <a:tab pos="17070705" algn="l"/>
                <a:tab pos="17071975" algn="l"/>
              </a:tabLst>
            </a:pPr>
            <a:r>
              <a:rPr lang="pt-BR" altLang="pt-BR" sz="44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Socialização do calendário da Conferência e orientações sobre a participação dos educadores e educadoras militantes. </a:t>
            </a:r>
            <a:endParaRPr lang="pt-BR" altLang="pt-BR" sz="4400" i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/>
          <p:nvPr/>
        </p:nvSpPr>
        <p:spPr>
          <a:xfrm>
            <a:off x="4219575" y="1852613"/>
            <a:ext cx="11663363" cy="779462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229975" algn="l"/>
                <a:tab pos="11231880" algn="l"/>
              </a:tabLst>
            </a:pPr>
            <a:br>
              <a:rPr lang="pt-BR" altLang="pt-BR" sz="1800" dirty="0"/>
            </a:br>
            <a:br>
              <a:rPr lang="pt-BR" altLang="pt-BR" sz="1800" dirty="0"/>
            </a:br>
            <a:br>
              <a:rPr lang="pt-BR" altLang="pt-BR" sz="1800" dirty="0"/>
            </a:br>
            <a:br>
              <a:rPr lang="pt-BR" altLang="pt-BR" sz="1800" dirty="0"/>
            </a:br>
            <a:endParaRPr lang="pt-BR" altLang="pt-BR" sz="1800" dirty="0"/>
          </a:p>
        </p:txBody>
      </p:sp>
      <p:sp>
        <p:nvSpPr>
          <p:cNvPr id="19459" name="Rectangle 2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19460" name="Group 3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19467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9468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9469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9470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9461" name="Rectangle 8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19462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63" name="Rectangle 10"/>
          <p:cNvSpPr/>
          <p:nvPr/>
        </p:nvSpPr>
        <p:spPr>
          <a:xfrm>
            <a:off x="2704148" y="1069975"/>
            <a:ext cx="14933930" cy="140589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80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práxis na busca do tema gerador</a:t>
            </a:r>
            <a:r>
              <a:rPr lang="pt-BR" altLang="pt-BR" sz="4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pt-BR" altLang="pt-BR" sz="4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9464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31275" y="9637713"/>
            <a:ext cx="1373188" cy="1371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65" name="Rectangle 13"/>
          <p:cNvSpPr/>
          <p:nvPr/>
        </p:nvSpPr>
        <p:spPr>
          <a:xfrm>
            <a:off x="8715375" y="10690225"/>
            <a:ext cx="1804988" cy="4603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40 minutos</a:t>
            </a:r>
          </a:p>
        </p:txBody>
      </p:sp>
      <p:sp>
        <p:nvSpPr>
          <p:cNvPr id="19466" name="CaixaDeTexto 15"/>
          <p:cNvSpPr txBox="1"/>
          <p:nvPr/>
        </p:nvSpPr>
        <p:spPr>
          <a:xfrm>
            <a:off x="1530350" y="3451225"/>
            <a:ext cx="17865725" cy="44846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571500" indent="-571500" algn="just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altLang="pt-BR" sz="4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Assistir o </a:t>
            </a:r>
            <a:r>
              <a:rPr lang="pt-BR" altLang="pt-BR" sz="44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vídeo do Cefuria “A busca do tema gerador na práxis da educação popular” (https://www.youtube.com/watch?v=kEWBTlRN2Dk</a:t>
            </a:r>
            <a:r>
              <a:rPr lang="pt-BR" altLang="pt-BR" sz="44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pt-BR" altLang="pt-BR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retomando a reflexão sobre a práxis (realizada no final da Parte I, da Oficina 3), focando na importância da </a:t>
            </a:r>
            <a:r>
              <a:rPr lang="pt-BR" altLang="pt-BR" sz="44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escuta ativa no território para se chegar ao tema gerador</a:t>
            </a:r>
            <a:r>
              <a:rPr lang="pt-BR" altLang="pt-BR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71500" indent="-571500" algn="just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altLang="pt-BR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tema gerador deve surgir da discussão com os sujeitos do território. </a:t>
            </a:r>
            <a:endParaRPr lang="pt-BR" altLang="pt-BR" sz="4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/>
          <p:nvPr/>
        </p:nvSpPr>
        <p:spPr>
          <a:xfrm>
            <a:off x="18357850" y="10761663"/>
            <a:ext cx="1220788" cy="287337"/>
          </a:xfrm>
          <a:prstGeom prst="rect">
            <a:avLst/>
          </a:prstGeom>
          <a:noFill/>
          <a:ln w="9525">
            <a:noFill/>
          </a:ln>
        </p:spPr>
        <p:txBody>
          <a:bodyPr lIns="0" tIns="1224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ct val="100000"/>
              </a:lnSpc>
              <a:spcBef>
                <a:spcPts val="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1800" b="1" dirty="0">
                <a:solidFill>
                  <a:srgbClr val="303033"/>
                </a:solidFill>
                <a:latin typeface="Calibri" panose="020F0502020204030204" pitchFamily="34" charset="0"/>
              </a:rPr>
              <a:t>PRIMAVERA</a:t>
            </a:r>
          </a:p>
        </p:txBody>
      </p:sp>
      <p:grpSp>
        <p:nvGrpSpPr>
          <p:cNvPr id="21507" name="Group 2"/>
          <p:cNvGrpSpPr/>
          <p:nvPr/>
        </p:nvGrpSpPr>
        <p:grpSpPr>
          <a:xfrm>
            <a:off x="18386425" y="10323513"/>
            <a:ext cx="1468438" cy="454025"/>
            <a:chOff x="11582" y="6503"/>
            <a:chExt cx="925" cy="286"/>
          </a:xfrm>
        </p:grpSpPr>
        <p:pic>
          <p:nvPicPr>
            <p:cNvPr id="21515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50" y="6503"/>
              <a:ext cx="429" cy="28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516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82" y="6514"/>
              <a:ext cx="251" cy="26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517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18" y="6510"/>
              <a:ext cx="289" cy="274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1518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2328" y="6666"/>
              <a:ext cx="67" cy="6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1508" name="Rectangle 7"/>
          <p:cNvSpPr/>
          <p:nvPr/>
        </p:nvSpPr>
        <p:spPr>
          <a:xfrm>
            <a:off x="18373725" y="11047413"/>
            <a:ext cx="1084263" cy="69850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1430" lvl="0" indent="0" defTabSz="449580" eaLnBrk="1" hangingPunct="1">
              <a:lnSpc>
                <a:spcPts val="54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500" dirty="0">
                <a:solidFill>
                  <a:srgbClr val="E00512"/>
                </a:solidFill>
                <a:latin typeface="Calibri" panose="020F0502020204030204" pitchFamily="34" charset="0"/>
              </a:rPr>
              <a:t>NÚCLEOS DE VIVÊNCIA, ESTUDO E LUTAS</a:t>
            </a:r>
          </a:p>
        </p:txBody>
      </p:sp>
      <p:pic>
        <p:nvPicPr>
          <p:cNvPr id="2150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46100" y="10340975"/>
            <a:ext cx="213995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10" name="Rectangle 9"/>
          <p:cNvSpPr/>
          <p:nvPr/>
        </p:nvSpPr>
        <p:spPr>
          <a:xfrm>
            <a:off x="2450465" y="73025"/>
            <a:ext cx="15203170" cy="1174750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just" defTabSz="449580">
              <a:lnSpc>
                <a:spcPct val="107000"/>
              </a:lnSpc>
              <a:spcAft>
                <a:spcPts val="600"/>
              </a:spcAft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6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Diálogo sobre os compromissos pós Oficina</a:t>
            </a:r>
            <a:endParaRPr lang="pt-BR" altLang="pt-BR" sz="6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1511" name="Rectangle 10"/>
          <p:cNvSpPr/>
          <p:nvPr/>
        </p:nvSpPr>
        <p:spPr>
          <a:xfrm>
            <a:off x="1952625" y="1930400"/>
            <a:ext cx="16198850" cy="6438900"/>
          </a:xfrm>
          <a:prstGeom prst="rect">
            <a:avLst/>
          </a:prstGeom>
          <a:noFill/>
          <a:ln w="9525">
            <a:noFill/>
          </a:ln>
        </p:spPr>
        <p:txBody>
          <a:bodyPr lIns="90000" tIns="45000" rIns="90000" bIns="45000"/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15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1228705" algn="l"/>
                <a:tab pos="11677650" algn="l"/>
                <a:tab pos="12127230" algn="l"/>
                <a:tab pos="12576175" algn="l"/>
                <a:tab pos="13025755" algn="l"/>
                <a:tab pos="13474700" algn="l"/>
                <a:tab pos="13924280" algn="l"/>
                <a:tab pos="14373225" algn="l"/>
                <a:tab pos="14822805" algn="l"/>
                <a:tab pos="15271750" algn="l"/>
                <a:tab pos="15721330" algn="l"/>
                <a:tab pos="16170275" algn="l"/>
                <a:tab pos="16172180" algn="l"/>
                <a:tab pos="16173450" algn="l"/>
              </a:tabLst>
            </a:pPr>
            <a:endParaRPr lang="pt-BR" altLang="pt-BR" sz="3600" dirty="0">
              <a:latin typeface="Calibri" panose="020F0502020204030204" pitchFamily="34" charset="0"/>
            </a:endParaRPr>
          </a:p>
        </p:txBody>
      </p:sp>
      <p:pic>
        <p:nvPicPr>
          <p:cNvPr id="215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16470" y="9596755"/>
            <a:ext cx="1906588" cy="1906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13" name="Rectangle 12"/>
          <p:cNvSpPr/>
          <p:nvPr/>
        </p:nvSpPr>
        <p:spPr>
          <a:xfrm>
            <a:off x="9116695" y="10225405"/>
            <a:ext cx="1804988" cy="460375"/>
          </a:xfrm>
          <a:prstGeom prst="rect">
            <a:avLst/>
          </a:prstGeom>
          <a:noFill/>
          <a:ln w="9525">
            <a:noFill/>
          </a:ln>
        </p:spPr>
        <p:txBody>
          <a:bodyPr wrap="none" lIns="90000" tIns="45000" rIns="90000" bIns="45000">
            <a:spAutoFit/>
          </a:bodyPr>
          <a:lstStyle>
            <a:lvl1pPr marL="342900" indent="-342900" algn="l" defTabSz="449580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580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defTabSz="449580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30180" algn="l"/>
                <a:tab pos="10779125" algn="l"/>
                <a:tab pos="10781030" algn="l"/>
              </a:tabLst>
            </a:pPr>
            <a:r>
              <a:rPr lang="pt-BR" altLang="pt-BR" sz="2400" b="1" dirty="0"/>
              <a:t>05 minutos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642475" y="1533525"/>
            <a:ext cx="18730913" cy="83872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49580">
              <a:lnSpc>
                <a:spcPct val="107000"/>
              </a:lnSpc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pt-BR" altLang="pt-BR" sz="3600" b="1" u="sng" kern="1200" cap="none" spc="0" normalizeH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as turmas de sábado:</a:t>
            </a:r>
            <a:r>
              <a:rPr kumimoji="0" lang="pt-BR" altLang="pt-BR" sz="3600" kern="1200" cap="none" spc="0" normalizeH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Assistir os dois vídeos:</a:t>
            </a:r>
          </a:p>
          <a:p>
            <a:pPr marR="0" defTabSz="449580"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kumimoji="0" lang="pt-BR" altLang="pt-BR" sz="3600" kern="1200" cap="none" spc="0" normalizeH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Programa Paulo Freire Vivo, nº 07 -  Educação Bancária x Educação Problematizadora, com Afonso </a:t>
            </a:r>
            <a:r>
              <a:rPr kumimoji="0" lang="pt-BR" altLang="pt-BR" sz="3600" kern="1200" cap="none" spc="0" normalizeH="0" baseline="0" noProof="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Scocuglia</a:t>
            </a:r>
            <a:r>
              <a:rPr kumimoji="0" lang="pt-BR" altLang="pt-BR" sz="3600" kern="1200" cap="none" spc="0" normalizeH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R="0" defTabSz="449580">
              <a:lnSpc>
                <a:spcPct val="107000"/>
              </a:lnSpc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pt-BR" altLang="pt-BR" sz="3600" b="1" kern="1200" cap="none" spc="0" normalizeH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pt-BR" altLang="pt-BR" sz="3600" u="sng" kern="1200" cap="none" spc="0" normalizeH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 para acesso: </a:t>
            </a:r>
            <a:r>
              <a:rPr kumimoji="0" lang="pt-BR" altLang="pt-BR" sz="3600" u="sng" kern="1200" cap="none" spc="0" normalizeH="0" baseline="0" noProof="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https://www.youtube.com/watch?v=dNK41Err0jE&amp;t=92s </a:t>
            </a:r>
          </a:p>
          <a:p>
            <a:pPr marR="0" defTabSz="449580">
              <a:lnSpc>
                <a:spcPct val="107000"/>
              </a:lnSpc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pt-BR" altLang="pt-BR" sz="3600" u="sng" kern="1200" cap="none" spc="0" normalizeH="0" baseline="0" noProof="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defTabSz="449580">
              <a:lnSpc>
                <a:spcPct val="107000"/>
              </a:lnSpc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kumimoji="0" lang="pt-BR" altLang="pt-BR" sz="3600" kern="1200" cap="none" spc="0" normalizeH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Programa Paulo Freire Vivo, nº 08 - Teoria da Ação Dialógica, com Afonso </a:t>
            </a:r>
            <a:r>
              <a:rPr kumimoji="0" lang="pt-BR" altLang="pt-BR" sz="3600" kern="1200" cap="none" spc="0" normalizeH="0" baseline="0" noProof="0" dirty="0" err="1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Scocuglia</a:t>
            </a:r>
            <a:r>
              <a:rPr kumimoji="0" lang="pt-BR" altLang="pt-BR" sz="3600" kern="1200" cap="none" spc="0" normalizeH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 </a:t>
            </a:r>
            <a:endParaRPr kumimoji="0" lang="pt-BR" altLang="pt-BR" sz="3600" u="sng" kern="1200" cap="none" spc="0" normalizeH="0" baseline="0" noProof="0" dirty="0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R="0" defTabSz="449580">
              <a:lnSpc>
                <a:spcPct val="107000"/>
              </a:lnSpc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pt-BR" altLang="pt-BR" sz="3600" kern="1200" cap="none" spc="0" normalizeH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https://www.youtube.com/watch?v=5yG5hUe2dAw&amp;t=1027s   </a:t>
            </a:r>
          </a:p>
          <a:p>
            <a:pPr marR="0" algn="just" defTabSz="449580">
              <a:lnSpc>
                <a:spcPct val="107000"/>
              </a:lnSpc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pt-BR" altLang="pt-BR" sz="3600" b="1" u="sng" kern="1200" cap="none" spc="0" normalizeH="0" baseline="0" noProof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R="0" algn="just" defTabSz="449580">
              <a:lnSpc>
                <a:spcPct val="107000"/>
              </a:lnSpc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kumimoji="0" lang="pt-BR" altLang="pt-BR" sz="3600" b="1" u="sng" kern="1200" cap="none" spc="0" normalizeH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Para as turmas da semana:</a:t>
            </a:r>
          </a:p>
          <a:p>
            <a:pPr marR="0" algn="just" defTabSz="449580">
              <a:lnSpc>
                <a:spcPct val="107000"/>
              </a:lnSpc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kumimoji="0" lang="pt-BR" altLang="pt-BR" sz="3600" kern="1200" cap="none" spc="0" normalizeH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Ler </a:t>
            </a:r>
            <a:r>
              <a:rPr lang="pt-BR" altLang="pt-BR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texto</a:t>
            </a:r>
            <a:r>
              <a:rPr kumimoji="0" lang="pt-BR" altLang="pt-BR" sz="3600" kern="1200" cap="none" spc="0" normalizeH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pt-BR" altLang="pt-BR" sz="3600" i="1" kern="1200" cap="none" spc="0" normalizeH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Conceituando a Educação da Práxis</a:t>
            </a:r>
            <a:r>
              <a:rPr kumimoji="0" lang="pt-BR" altLang="pt-BR" sz="3600" kern="1200" cap="none" spc="0" normalizeH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p. 55-68, do livro </a:t>
            </a:r>
            <a:r>
              <a:rPr kumimoji="0" lang="pt-BR" altLang="pt-BR" sz="3600" i="1" kern="1200" cap="none" spc="0" normalizeH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Educação para uma economia do amor: educação da práxis e economia solidária,</a:t>
            </a:r>
            <a:r>
              <a:rPr kumimoji="0" lang="pt-BR" altLang="pt-BR" sz="3600" kern="1200" cap="none" spc="0" normalizeH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de Marcos Arruda</a:t>
            </a:r>
            <a:r>
              <a:rPr lang="pt-BR" altLang="pt-BR" sz="36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kumimoji="0" lang="pt-BR" altLang="pt-BR" sz="3600" kern="1200" cap="none" spc="0" normalizeH="0" baseline="0" noProof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R="0" algn="just" defTabSz="449580">
              <a:lnSpc>
                <a:spcPct val="107000"/>
              </a:lnSpc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kumimoji="0" lang="pt-BR" altLang="pt-BR" sz="3600" kern="1200" cap="none" spc="0" normalizeH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Participação no processo de organização das conferências municipais/zonais (ver calendário). </a:t>
            </a:r>
          </a:p>
          <a:p>
            <a:pPr marR="0" algn="just" defTabSz="449580">
              <a:lnSpc>
                <a:spcPct val="107000"/>
              </a:lnSpc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kumimoji="0" lang="pt-BR" altLang="pt-BR" sz="3600" kern="1200" cap="none" spc="0" normalizeH="0" baseline="0" noProof="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Participação nos encontros do Nova Primavera que ocorrerão em sua região/município/estado.  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altLang="pt-B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786</Words>
  <Application>Microsoft Office PowerPoint</Application>
  <PresentationFormat>Personalizar</PresentationFormat>
  <Paragraphs>122</Paragraphs>
  <Slides>12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Tema do Office</vt:lpstr>
      <vt:lpstr>Tema do Office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PC2i5</dc:creator>
  <cp:lastModifiedBy>Angélica Kuhn</cp:lastModifiedBy>
  <cp:revision>95</cp:revision>
  <dcterms:created xsi:type="dcterms:W3CDTF">2021-04-10T11:11:16Z</dcterms:created>
  <dcterms:modified xsi:type="dcterms:W3CDTF">2021-05-30T19:35:43Z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reated">
    <vt:filetime>2021-04-06T21:00:00Z</vt:filetime>
  </property>
  <property fmtid="{D5CDD505-2E9C-101B-9397-08002B2CF9AE}" pid="4" name="Creator">
    <vt:lpwstr>Microsoft� PowerPoint� 2019</vt:lpwstr>
  </property>
  <property fmtid="{D5CDD505-2E9C-101B-9397-08002B2CF9AE}" pid="5" name="HiddenSlides">
    <vt:i4>0</vt:i4>
  </property>
  <property fmtid="{D5CDD505-2E9C-101B-9397-08002B2CF9AE}" pid="6" name="HyperlinksChanged">
    <vt:bool>false</vt:bool>
  </property>
  <property fmtid="{D5CDD505-2E9C-101B-9397-08002B2CF9AE}" pid="7" name="LastSaved">
    <vt:filetime>2021-04-09T21:00:00Z</vt:filetime>
  </property>
  <property fmtid="{D5CDD505-2E9C-101B-9397-08002B2CF9AE}" pid="8" name="LinksUpToDate">
    <vt:bool>false</vt:bool>
  </property>
  <property fmtid="{D5CDD505-2E9C-101B-9397-08002B2CF9AE}" pid="9" name="MMClips">
    <vt:i4>0</vt:i4>
  </property>
  <property fmtid="{D5CDD505-2E9C-101B-9397-08002B2CF9AE}" pid="10" name="Notes">
    <vt:i4>1</vt:i4>
  </property>
  <property fmtid="{D5CDD505-2E9C-101B-9397-08002B2CF9AE}" pid="11" name="PresentationFormat">
    <vt:lpwstr>Personalizar</vt:lpwstr>
  </property>
  <property fmtid="{D5CDD505-2E9C-101B-9397-08002B2CF9AE}" pid="12" name="ScaleCrop">
    <vt:bool>false</vt:bool>
  </property>
  <property fmtid="{D5CDD505-2E9C-101B-9397-08002B2CF9AE}" pid="13" name="ShareDoc">
    <vt:bool>false</vt:bool>
  </property>
  <property fmtid="{D5CDD505-2E9C-101B-9397-08002B2CF9AE}" pid="14" name="Slides">
    <vt:i4>16</vt:i4>
  </property>
  <property fmtid="{D5CDD505-2E9C-101B-9397-08002B2CF9AE}" pid="15" name="KSOProductBuildVer">
    <vt:lpwstr>1046-11.2.0.10130</vt:lpwstr>
  </property>
</Properties>
</file>